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1263" cy="106934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1pPr>
    <a:lvl2pPr marL="497802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2pPr>
    <a:lvl3pPr marL="995602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3pPr>
    <a:lvl4pPr marL="1493404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4pPr>
    <a:lvl5pPr marL="1991205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5pPr>
    <a:lvl6pPr marL="2489006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6pPr>
    <a:lvl7pPr marL="2986807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7pPr>
    <a:lvl8pPr marL="3484608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8pPr>
    <a:lvl9pPr marL="3982409" algn="l" defTabSz="995602" rtl="0" eaLnBrk="1" latinLnBrk="0" hangingPunct="1">
      <a:defRPr kumimoji="1"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GP創英角ﾎﾟｯﾌﾟ体" pitchFamily="50" charset="-128"/>
        <a:ea typeface="HGP創英角ﾎﾟｯﾌﾟ体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06">
          <p15:clr>
            <a:srgbClr val="A4A3A4"/>
          </p15:clr>
        </p15:guide>
        <p15:guide id="2" orient="horz" pos="3087">
          <p15:clr>
            <a:srgbClr val="A4A3A4"/>
          </p15:clr>
        </p15:guide>
        <p15:guide id="3" orient="horz" pos="3369">
          <p15:clr>
            <a:srgbClr val="A4A3A4"/>
          </p15:clr>
        </p15:guide>
        <p15:guide id="4" orient="horz" pos="3985">
          <p15:clr>
            <a:srgbClr val="A4A3A4"/>
          </p15:clr>
        </p15:guide>
        <p15:guide id="5" pos="264">
          <p15:clr>
            <a:srgbClr val="A4A3A4"/>
          </p15:clr>
        </p15:guide>
        <p15:guide id="6" pos="1164">
          <p15:clr>
            <a:srgbClr val="A4A3A4"/>
          </p15:clr>
        </p15:guide>
        <p15:guide id="7" pos="10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5" userDrawn="1">
          <p15:clr>
            <a:srgbClr val="A4A3A4"/>
          </p15:clr>
        </p15:guide>
        <p15:guide id="2" pos="216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7"/>
    <a:srgbClr val="FFFFCC"/>
    <a:srgbClr val="CCFF99"/>
    <a:srgbClr val="0080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0" autoAdjust="0"/>
    <p:restoredTop sz="97312" autoAdjust="0"/>
  </p:normalViewPr>
  <p:slideViewPr>
    <p:cSldViewPr>
      <p:cViewPr>
        <p:scale>
          <a:sx n="80" d="100"/>
          <a:sy n="80" d="100"/>
        </p:scale>
        <p:origin x="-1992" y="924"/>
      </p:cViewPr>
      <p:guideLst>
        <p:guide orient="horz" pos="2807"/>
        <p:guide orient="horz" pos="3087"/>
        <p:guide orient="horz" pos="3370"/>
        <p:guide orient="horz" pos="3985"/>
        <p:guide pos="264"/>
        <p:guide pos="1164"/>
        <p:guide pos="1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734" y="-11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1600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119063" y="0"/>
            <a:ext cx="6973888" cy="9866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53434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02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02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404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205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006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807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608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409" algn="l" defTabSz="995602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0575" y="739775"/>
            <a:ext cx="26146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lIns="91427" tIns="45714" rIns="91427" bIns="45714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95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8BD16-D621-49D2-B972-BCA10C0AA3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051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759C8-7621-4E3F-84AF-EACCF7F38D5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451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4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3AEB2-26C5-4F18-BC9C-007196C5122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644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6BFDC-ABFC-4FFE-A187-545C61A0D33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588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49181-F669-4A99-8AE3-30D7B012BF5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36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9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2096C-392A-403C-9AA1-1AD520D833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283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A3F43-0EDA-4E05-9D3D-E2B7F8393B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190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8D1DE-BCF2-4845-8929-A4534A6DFF3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56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588B0-B60A-4511-8568-5DE6B9647F3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064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8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6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EDE71-0C19-4E66-9B90-D093835C602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53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6A9AC-1641-498E-8A22-B5D8C24F95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496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12AF-25C4-4EAD-97BE-BE38EC30306B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25701-8D4B-48AE-935A-A0D122C72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5611442" y="7938990"/>
            <a:ext cx="1949822" cy="26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1" tIns="49780" rIns="99561" bIns="49780">
            <a:spAutoFit/>
          </a:bodyPr>
          <a:lstStyle>
            <a:defPPr>
              <a:defRPr lang="ja-JP"/>
            </a:defPPr>
            <a:lvl1pPr eaLnBrk="1" hangingPunct="1">
              <a:defRPr sz="1100">
                <a:effectLst/>
                <a:latin typeface="+mn-ea"/>
                <a:ea typeface="+mn-ea"/>
              </a:defRPr>
            </a:lvl1pPr>
            <a:lvl2pPr marL="742950" indent="-285750" eaLnBrk="0" hangingPunct="0">
              <a:defRPr sz="2400"/>
            </a:lvl2pPr>
            <a:lvl3pPr marL="1143000" indent="-228600" eaLnBrk="0" hangingPunct="0">
              <a:defRPr sz="2400"/>
            </a:lvl3pPr>
            <a:lvl4pPr marL="1600200" indent="-228600" eaLnBrk="0" hangingPunct="0">
              <a:defRPr sz="2400"/>
            </a:lvl4pPr>
            <a:lvl5pPr marL="2057400" indent="-228600" eaLnBrk="0" hangingPunct="0">
              <a:defRPr sz="24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altLang="ja-JP" dirty="0" smtClean="0"/>
              <a:t>AXA-A2-1611-0457/801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5912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204216" y="7194400"/>
            <a:ext cx="7176816" cy="996237"/>
          </a:xfrm>
          <a:prstGeom prst="rect">
            <a:avLst/>
          </a:prstGeom>
          <a:noFill/>
          <a:ln>
            <a:noFill/>
          </a:ln>
          <a:extLst/>
        </p:spPr>
        <p:txBody>
          <a:bodyPr lIns="99561" tIns="49780" rIns="99561" bIns="49780"/>
          <a:lstStyle>
            <a:lvl1pPr eaLnBrk="0" hangingPunct="0">
              <a:defRPr kumimoji="1" sz="24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9pPr>
          </a:lstStyle>
          <a:p>
            <a:r>
              <a:rPr kumimoji="0" lang="en-US" altLang="ja-JP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情報の利用</a:t>
            </a:r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  <a:r>
              <a:rPr kumimoji="0" lang="en-US" altLang="ja-JP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伊万里</a:t>
            </a:r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商工会議所で</a:t>
            </a: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、お客</a:t>
            </a: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様に関する</a:t>
            </a:r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情報を、当セミナー運営のほか、当商工</a:t>
            </a: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会議所が行う事業・サービスに関するご案内のために利用</a:t>
            </a:r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させて</a:t>
            </a: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いただきます</a:t>
            </a:r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0" lang="en-US" altLang="ja-JP" sz="1000" dirty="0" smtClean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アクサ</a:t>
            </a: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生命では、お客さまに関する情報を、当セミナー運営のほか、次のような目的のために利用させていただきます。</a:t>
            </a:r>
          </a:p>
          <a:p>
            <a:pPr algn="just"/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● 関連</a:t>
            </a: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会社・提携会社を含む各種商品・サービスのご案内・提供、ご契約の維持管理</a:t>
            </a:r>
          </a:p>
          <a:p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● 当社</a:t>
            </a: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業務に関する情報提供・運営管理、商品・サービスの</a:t>
            </a:r>
            <a:r>
              <a:rPr kumimoji="0" lang="ja-JP" altLang="en-US" sz="10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充実　　● その他</a:t>
            </a:r>
            <a:r>
              <a:rPr kumimoji="0" lang="ja-JP" altLang="en-US" sz="10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保険に関連・付随する業務</a:t>
            </a:r>
          </a:p>
        </p:txBody>
      </p:sp>
      <p:sp>
        <p:nvSpPr>
          <p:cNvPr id="2052" name="AutoShape 7"/>
          <p:cNvSpPr>
            <a:spLocks noChangeArrowheads="1"/>
          </p:cNvSpPr>
          <p:nvPr/>
        </p:nvSpPr>
        <p:spPr bwMode="auto">
          <a:xfrm>
            <a:off x="420072" y="3116013"/>
            <a:ext cx="1260210" cy="3564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開催日時</a:t>
            </a:r>
          </a:p>
        </p:txBody>
      </p:sp>
      <p:sp>
        <p:nvSpPr>
          <p:cNvPr id="2053" name="AutoShape 9"/>
          <p:cNvSpPr>
            <a:spLocks noChangeArrowheads="1"/>
          </p:cNvSpPr>
          <p:nvPr/>
        </p:nvSpPr>
        <p:spPr bwMode="auto">
          <a:xfrm>
            <a:off x="420072" y="3596318"/>
            <a:ext cx="1260210" cy="3564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開催場所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1848312" y="3596319"/>
            <a:ext cx="5262724" cy="33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1" tIns="49780" rIns="99561" bIns="49780">
            <a:spAutoFit/>
          </a:bodyPr>
          <a:lstStyle/>
          <a:p>
            <a:r>
              <a:rPr lang="ja-JP" altLang="en-US" sz="15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伊万里</a:t>
            </a:r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商工会館２階中会議室　　</a:t>
            </a:r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（伊万里市新天町</a:t>
            </a:r>
            <a:r>
              <a:rPr lang="en-US" altLang="ja-JP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663</a:t>
            </a:r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番地）</a:t>
            </a:r>
            <a:endParaRPr lang="ja-JP" altLang="en-US" sz="1100" dirty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55" name="AutoShape 11"/>
          <p:cNvSpPr>
            <a:spLocks noChangeArrowheads="1"/>
          </p:cNvSpPr>
          <p:nvPr/>
        </p:nvSpPr>
        <p:spPr bwMode="auto">
          <a:xfrm>
            <a:off x="420072" y="4073287"/>
            <a:ext cx="1260210" cy="3564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　　員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1848311" y="4030368"/>
            <a:ext cx="4048427" cy="43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>
            <a:spAutoFit/>
          </a:bodyPr>
          <a:lstStyle/>
          <a:p>
            <a:r>
              <a:rPr lang="en-US" altLang="ja-JP" sz="22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r>
              <a:rPr lang="ja-JP" altLang="en-US" sz="15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（定員になり次第、締め切らせていただきます）</a:t>
            </a: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420072" y="4550885"/>
            <a:ext cx="1260210" cy="3564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</a:t>
            </a:r>
            <a:r>
              <a:rPr lang="ja-JP" altLang="en-US" sz="180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催</a:t>
            </a: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1737818" y="4469454"/>
            <a:ext cx="3895320" cy="12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1" tIns="49780" rIns="99561" bIns="49780">
            <a:spAutoFit/>
          </a:bodyPr>
          <a:lstStyle/>
          <a:p>
            <a:r>
              <a:rPr lang="ja-JP" altLang="en-US" sz="15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伊万里</a:t>
            </a:r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商工会議所</a:t>
            </a:r>
            <a:endParaRPr lang="en-US" altLang="ja-JP" sz="1500" dirty="0" smtClean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伊万里市新天町</a:t>
            </a:r>
            <a:r>
              <a:rPr lang="en-US" altLang="ja-JP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663</a:t>
            </a:r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番地</a:t>
            </a:r>
            <a: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0955-22-3111</a:t>
            </a:r>
            <a:r>
              <a:rPr lang="en-US" altLang="ja-JP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0955-23-3106</a:t>
            </a:r>
          </a:p>
          <a:p>
            <a:r>
              <a:rPr lang="ja-JP" altLang="en-US" sz="13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アクサ</a:t>
            </a:r>
            <a:r>
              <a:rPr lang="ja-JP" altLang="en-US" sz="13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生命保険株式会社　唐津</a:t>
            </a:r>
            <a:r>
              <a:rPr lang="ja-JP" altLang="en-US" sz="13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営業所　伊万里分室</a:t>
            </a:r>
            <a:endParaRPr lang="en-US" altLang="ja-JP" sz="1300" dirty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伊万里市新天町</a:t>
            </a:r>
            <a:r>
              <a:rPr lang="en-US" altLang="ja-JP" sz="105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663</a:t>
            </a:r>
            <a:r>
              <a:rPr lang="ja-JP" altLang="en-US" sz="105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番地 伊万里商工会館</a:t>
            </a:r>
            <a:r>
              <a:rPr lang="en-US" altLang="ja-JP" sz="105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3F</a:t>
            </a:r>
            <a: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100" dirty="0" smtClean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0955-23-1614</a:t>
            </a:r>
            <a: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0955-23-1641</a:t>
            </a:r>
            <a:endParaRPr lang="ja-JP" altLang="en-US" sz="1100" dirty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59" name="AutoShape 34"/>
          <p:cNvSpPr>
            <a:spLocks noChangeArrowheads="1"/>
          </p:cNvSpPr>
          <p:nvPr/>
        </p:nvSpPr>
        <p:spPr bwMode="auto">
          <a:xfrm>
            <a:off x="420072" y="5766441"/>
            <a:ext cx="1260210" cy="3564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1800" dirty="0" smtClean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　　力</a:t>
            </a:r>
            <a:endParaRPr lang="ja-JP" altLang="en-US" sz="180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1" y="8227020"/>
            <a:ext cx="7561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68" name="AutoShape 49"/>
          <p:cNvSpPr>
            <a:spLocks noChangeArrowheads="1"/>
          </p:cNvSpPr>
          <p:nvPr/>
        </p:nvSpPr>
        <p:spPr bwMode="auto">
          <a:xfrm>
            <a:off x="386640" y="6245129"/>
            <a:ext cx="4956827" cy="901771"/>
          </a:xfrm>
          <a:prstGeom prst="roundRect">
            <a:avLst>
              <a:gd name="adj" fmla="val 18519"/>
            </a:avLst>
          </a:prstGeom>
          <a:solidFill>
            <a:srgbClr val="FFFFE7"/>
          </a:solidFill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36000" tIns="0" rIns="0" bIns="0" numCol="2" spcCol="36000"/>
          <a:lstStyle/>
          <a:p>
            <a:endParaRPr lang="en-US" altLang="ja-JP" sz="13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79" name="Rectangle 64"/>
          <p:cNvSpPr>
            <a:spLocks noChangeArrowheads="1"/>
          </p:cNvSpPr>
          <p:nvPr/>
        </p:nvSpPr>
        <p:spPr bwMode="auto">
          <a:xfrm>
            <a:off x="612280" y="8443045"/>
            <a:ext cx="2688449" cy="26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/>
            <a:r>
              <a:rPr lang="ja-JP" altLang="en-US" sz="1100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申込日：平成　　　　　年　　　　　月　　　　　日</a:t>
            </a:r>
          </a:p>
        </p:txBody>
      </p:sp>
      <p:sp>
        <p:nvSpPr>
          <p:cNvPr id="2084" name="Rectangle 69"/>
          <p:cNvSpPr>
            <a:spLocks noChangeArrowheads="1"/>
          </p:cNvSpPr>
          <p:nvPr/>
        </p:nvSpPr>
        <p:spPr bwMode="auto">
          <a:xfrm>
            <a:off x="204215" y="8575994"/>
            <a:ext cx="336056" cy="202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9561" tIns="49780" rIns="99561" bIns="49780" anchor="ctr"/>
          <a:lstStyle/>
          <a:p>
            <a:pPr algn="ctr"/>
            <a:r>
              <a:rPr lang="ja-JP" altLang="en-US" sz="1350" b="1" dirty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セミナー参加申込書</a:t>
            </a:r>
          </a:p>
        </p:txBody>
      </p:sp>
      <p:sp>
        <p:nvSpPr>
          <p:cNvPr id="2085" name="Rectangle 72"/>
          <p:cNvSpPr>
            <a:spLocks noChangeArrowheads="1"/>
          </p:cNvSpPr>
          <p:nvPr/>
        </p:nvSpPr>
        <p:spPr bwMode="auto">
          <a:xfrm>
            <a:off x="1848311" y="3043959"/>
            <a:ext cx="5070989" cy="43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>
            <a:spAutoFit/>
          </a:bodyPr>
          <a:lstStyle/>
          <a:p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22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22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１３</a:t>
            </a:r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r>
              <a:rPr lang="ja-JP" altLang="en-US" sz="15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１３：３０～１５：００</a:t>
            </a:r>
            <a:endParaRPr lang="ja-JP" altLang="en-US" sz="1500" dirty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358420" y="522166"/>
            <a:ext cx="6847146" cy="146028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9561" tIns="108000" rIns="99561" bIns="18000" anchor="ctr"/>
          <a:lstStyle/>
          <a:p>
            <a:pPr algn="ctr" fontAlgn="t">
              <a:defRPr/>
            </a:pPr>
            <a:r>
              <a:rPr lang="en-US" altLang="ja-JP" sz="2800" dirty="0" smtClean="0">
                <a:ln w="12700"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―</a:t>
            </a:r>
            <a:r>
              <a:rPr lang="ja-JP" altLang="en-US" sz="2800" dirty="0">
                <a:ln w="12700"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社員の健康が企業を活性化</a:t>
            </a:r>
            <a:r>
              <a:rPr lang="en-US" altLang="ja-JP" sz="2800" dirty="0" smtClean="0">
                <a:ln w="12700"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―</a:t>
            </a:r>
            <a:r>
              <a:rPr lang="ja-JP" altLang="en-US" sz="2800" dirty="0" smtClean="0">
                <a:ln w="12700"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4800" b="1" dirty="0" smtClean="0"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FFFFFF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t">
              <a:defRPr/>
            </a:pPr>
            <a:r>
              <a:rPr lang="ja-JP" altLang="en-US" sz="3600" b="1" dirty="0" smtClean="0">
                <a:ln w="28575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FFFFFF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経営者のための健康経営セミナー</a:t>
            </a:r>
            <a:endParaRPr lang="en-US" altLang="ja-JP" sz="3600" b="1" dirty="0" smtClean="0"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FFFFFF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t">
              <a:defRPr/>
            </a:pPr>
            <a:endParaRPr lang="ja-JP" altLang="en-US" sz="800" b="1" dirty="0"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FFFFFF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 rot="611536">
            <a:off x="5974486" y="299446"/>
            <a:ext cx="1247245" cy="690922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9561" tIns="78395" rIns="99561" bIns="117591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参加費</a:t>
            </a:r>
            <a:endParaRPr lang="en-US" altLang="ja-JP" sz="2000" b="1" dirty="0" smtClean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無料</a:t>
            </a:r>
            <a:endParaRPr lang="ja-JP" altLang="en-US" sz="2000" b="1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7122" y="6378789"/>
            <a:ext cx="662361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　演</a:t>
            </a:r>
            <a:endParaRPr kumimoji="1" lang="ja-JP" altLang="en-US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3894" y="6318429"/>
            <a:ext cx="3669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少子高齢化を勝ち抜く“健康経営セミナー”</a:t>
            </a:r>
            <a:endParaRPr kumimoji="1" lang="ja-JP" altLang="en-US" sz="16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59683" y="197232"/>
            <a:ext cx="4464496" cy="343985"/>
          </a:xfrm>
          <a:prstGeom prst="roundRect">
            <a:avLst/>
          </a:prstGeom>
          <a:solidFill>
            <a:srgbClr val="FFFFE7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伊万里</a:t>
            </a:r>
            <a:r>
              <a:rPr lang="ja-JP" altLang="en-US" sz="20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商工会議所</a:t>
            </a:r>
            <a:r>
              <a:rPr kumimoji="1" lang="ja-JP" altLang="en-US" sz="20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セミナーのご案内</a:t>
            </a:r>
            <a:endParaRPr kumimoji="1" lang="ja-JP" altLang="en-US" sz="20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63" name="AutoShape 42"/>
          <p:cNvSpPr>
            <a:spLocks noChangeArrowheads="1"/>
          </p:cNvSpPr>
          <p:nvPr/>
        </p:nvSpPr>
        <p:spPr bwMode="auto">
          <a:xfrm>
            <a:off x="5850826" y="6002231"/>
            <a:ext cx="1260210" cy="3564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9561" tIns="49780" rIns="99561" bIns="49780" anchor="ctr"/>
          <a:lstStyle/>
          <a:p>
            <a:pPr algn="ctr"/>
            <a:r>
              <a:rPr lang="ja-JP" altLang="en-US" sz="18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　　師</a:t>
            </a:r>
          </a:p>
        </p:txBody>
      </p:sp>
      <p:sp>
        <p:nvSpPr>
          <p:cNvPr id="41" name="Rectangle 43"/>
          <p:cNvSpPr>
            <a:spLocks noChangeArrowheads="1"/>
          </p:cNvSpPr>
          <p:nvPr/>
        </p:nvSpPr>
        <p:spPr bwMode="auto">
          <a:xfrm>
            <a:off x="5580831" y="6354812"/>
            <a:ext cx="1879014" cy="84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有）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ピージェイハーベスト</a:t>
            </a:r>
            <a:endParaRPr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代表取締役</a:t>
            </a:r>
            <a:endParaRPr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保険労務士・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CFP</a:t>
            </a:r>
          </a:p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沖倉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功能　氏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2243" y="1982450"/>
            <a:ext cx="6831961" cy="10002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「健康経営」</a:t>
            </a:r>
            <a:r>
              <a:rPr kumimoji="1"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とは従業員の健康を経営的な投資と捉え、健康促進に積極的に取り組む企業経営スタイルを意味します。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従業員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の健康管理・健康づくりの推進は、単に医療費という経費の節減のみならず、生産性の向上・従業員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の創造性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の向上・企業イメージの向上等の効果が得られ、かつ、企業におけるリスクマネジメントとしても重要です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。本セミナー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では健康経営についての理解を深め、実践的な取り組みをご紹介いたします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lang="ja-JP" altLang="en-US" sz="11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健康経営」は、</a:t>
            </a:r>
            <a:r>
              <a:rPr lang="en-US" altLang="ja-JP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11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健康経営研究会の登録商標です。</a:t>
            </a:r>
            <a:endParaRPr kumimoji="1" lang="ja-JP" altLang="en-US" sz="1100" dirty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Rectangle 14"/>
          <p:cNvSpPr>
            <a:spLocks noChangeArrowheads="1"/>
          </p:cNvSpPr>
          <p:nvPr/>
        </p:nvSpPr>
        <p:spPr bwMode="auto">
          <a:xfrm>
            <a:off x="1848312" y="5778981"/>
            <a:ext cx="3612604" cy="33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>
            <a:spAutoFit/>
          </a:bodyPr>
          <a:lstStyle/>
          <a:p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協会けんぽ　</a:t>
            </a:r>
            <a:r>
              <a:rPr lang="ja-JP" altLang="en-US" sz="15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佐賀</a:t>
            </a:r>
            <a:r>
              <a:rPr lang="ja-JP" altLang="en-US" sz="15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支部</a:t>
            </a:r>
            <a:endParaRPr lang="en-US" altLang="ja-JP" sz="1100" dirty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440" y="3978548"/>
            <a:ext cx="1692190" cy="198159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392961" y="6618053"/>
            <a:ext cx="1967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健康経営とは</a:t>
            </a:r>
            <a:endParaRPr kumimoji="1" lang="en-US" altLang="ja-JP" sz="1400" dirty="0" smtClean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</a:t>
            </a:r>
            <a:r>
              <a:rPr lang="ja-JP" altLang="en-US" sz="1400" dirty="0" smtClean="0">
                <a:solidFill>
                  <a:schemeClr val="tx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経営のすすめ方</a:t>
            </a:r>
            <a:endParaRPr lang="en-US" altLang="ja-JP" sz="1400" dirty="0" smtClean="0">
              <a:solidFill>
                <a:schemeClr val="tx2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544133" y="8336829"/>
            <a:ext cx="6728887" cy="2133631"/>
            <a:chOff x="544133" y="8336828"/>
            <a:chExt cx="6728887" cy="2133631"/>
          </a:xfrm>
        </p:grpSpPr>
        <p:sp>
          <p:nvSpPr>
            <p:cNvPr id="48" name="Rectangle 54"/>
            <p:cNvSpPr>
              <a:spLocks noChangeArrowheads="1"/>
            </p:cNvSpPr>
            <p:nvPr/>
          </p:nvSpPr>
          <p:spPr bwMode="auto">
            <a:xfrm>
              <a:off x="544133" y="8693275"/>
              <a:ext cx="922813" cy="3942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561" tIns="49780" rIns="99561" bIns="4978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貴社名</a:t>
              </a:r>
            </a:p>
          </p:txBody>
        </p:sp>
        <p:sp>
          <p:nvSpPr>
            <p:cNvPr id="51" name="Rectangle 55"/>
            <p:cNvSpPr>
              <a:spLocks noChangeArrowheads="1"/>
            </p:cNvSpPr>
            <p:nvPr/>
          </p:nvSpPr>
          <p:spPr bwMode="auto">
            <a:xfrm>
              <a:off x="1466947" y="8693275"/>
              <a:ext cx="2940491" cy="39424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561" tIns="49780" rIns="99561" bIns="49780" anchor="ctr"/>
            <a:lstStyle/>
            <a:p>
              <a:pPr algn="ctr"/>
              <a:endParaRPr lang="ja-JP" altLang="ja-JP" sz="130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2" name="Rectangle 56"/>
            <p:cNvSpPr>
              <a:spLocks noChangeArrowheads="1"/>
            </p:cNvSpPr>
            <p:nvPr/>
          </p:nvSpPr>
          <p:spPr bwMode="auto">
            <a:xfrm>
              <a:off x="544133" y="9064454"/>
              <a:ext cx="922813" cy="7893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561" tIns="49780" rIns="99561" bIns="4978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所在地</a:t>
              </a:r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1466947" y="9064452"/>
              <a:ext cx="2772463" cy="7215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561" tIns="49780" rIns="99561" bIns="49780" anchor="ctr"/>
            <a:lstStyle/>
            <a:p>
              <a:r>
                <a:rPr lang="en-US" altLang="ja-JP" sz="130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〒</a:t>
              </a:r>
            </a:p>
            <a:p>
              <a:endParaRPr lang="en-US" altLang="ja-JP" sz="130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30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545474" y="9777346"/>
              <a:ext cx="922813" cy="325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561" tIns="49780" rIns="99561" bIns="4978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ＴＥＬ</a:t>
              </a:r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1466947" y="9777347"/>
              <a:ext cx="2772463" cy="3293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561" tIns="49780" rIns="99561" bIns="49780" anchor="ctr"/>
            <a:lstStyle/>
            <a:p>
              <a:pPr algn="ctr"/>
              <a:r>
                <a:rPr lang="ja-JP" altLang="en-US" sz="13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　　　　　－</a:t>
              </a:r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5247578" y="9064454"/>
              <a:ext cx="2025442" cy="7128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561" tIns="49780" rIns="99561" bIns="49780" anchor="ctr"/>
            <a:lstStyle/>
            <a:p>
              <a:endParaRPr lang="ja-JP" altLang="ja-JP" sz="1300" baseline="3000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8" name="Rectangle 62"/>
            <p:cNvSpPr>
              <a:spLocks noChangeArrowheads="1"/>
            </p:cNvSpPr>
            <p:nvPr/>
          </p:nvSpPr>
          <p:spPr bwMode="auto">
            <a:xfrm>
              <a:off x="4239410" y="8693275"/>
              <a:ext cx="1008168" cy="4833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561" tIns="0" rIns="99561" bIns="4978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　 　 種</a:t>
              </a:r>
            </a:p>
          </p:txBody>
        </p:sp>
        <p:sp>
          <p:nvSpPr>
            <p:cNvPr id="59" name="Rectangle 63"/>
            <p:cNvSpPr>
              <a:spLocks noChangeArrowheads="1"/>
            </p:cNvSpPr>
            <p:nvPr/>
          </p:nvSpPr>
          <p:spPr bwMode="auto">
            <a:xfrm>
              <a:off x="5247578" y="8667407"/>
              <a:ext cx="2025442" cy="3970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561" tIns="49780" rIns="99561" bIns="49780" anchor="ctr"/>
            <a:lstStyle/>
            <a:p>
              <a:pPr algn="ctr"/>
              <a:endParaRPr lang="ja-JP" altLang="ja-JP" sz="130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3482462" y="8336828"/>
              <a:ext cx="3790558" cy="35644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561" tIns="49780" rIns="99561" bIns="49780" anchor="ctr"/>
            <a:lstStyle/>
            <a:p>
              <a:pPr algn="ctr"/>
              <a:r>
                <a:rPr lang="en-US" altLang="ja-JP" sz="1800" b="1" dirty="0" smtClean="0">
                  <a:solidFill>
                    <a:srgbClr val="00206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FAX</a:t>
              </a:r>
              <a:r>
                <a:rPr lang="ja-JP" altLang="en-US" sz="1800" b="1" dirty="0" smtClean="0">
                  <a:solidFill>
                    <a:srgbClr val="00206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：０９５５－２３－３１０６</a:t>
              </a:r>
              <a:endParaRPr lang="ja-JP" altLang="en-US" sz="1800" b="1" dirty="0">
                <a:solidFill>
                  <a:srgbClr val="FF505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Rectangle 68"/>
            <p:cNvSpPr>
              <a:spLocks noChangeArrowheads="1"/>
            </p:cNvSpPr>
            <p:nvPr/>
          </p:nvSpPr>
          <p:spPr bwMode="auto">
            <a:xfrm>
              <a:off x="4239410" y="9073083"/>
              <a:ext cx="1008168" cy="7042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561" tIns="49780" rIns="99561" bIns="4978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参加者氏名</a:t>
              </a: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545474" y="10102820"/>
              <a:ext cx="924772" cy="36763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9561" tIns="49780" rIns="99561" bIns="4978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ＦＡＸ</a:t>
              </a: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1466947" y="10106743"/>
              <a:ext cx="2772463" cy="3635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9561" tIns="49780" rIns="99561" bIns="49780" anchor="ctr"/>
            <a:lstStyle/>
            <a:p>
              <a:pPr algn="ctr"/>
              <a:r>
                <a:rPr lang="ja-JP" altLang="en-US" sz="13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　　　　　－</a:t>
              </a:r>
            </a:p>
          </p:txBody>
        </p:sp>
      </p:grpSp>
      <p:sp>
        <p:nvSpPr>
          <p:cNvPr id="44" name="テキスト ボックス 43"/>
          <p:cNvSpPr txBox="1"/>
          <p:nvPr/>
        </p:nvSpPr>
        <p:spPr>
          <a:xfrm>
            <a:off x="540271" y="8227020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伊万里商工会議所</a:t>
            </a:r>
            <a:r>
              <a:rPr kumimoji="1" lang="ja-JP" altLang="en-US" sz="12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行</a:t>
            </a:r>
            <a:endParaRPr kumimoji="1" lang="ja-JP" altLang="en-US" sz="1200" dirty="0">
              <a:solidFill>
                <a:srgbClr val="00206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4846562" y="9942046"/>
            <a:ext cx="2100351" cy="26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/>
            <a:r>
              <a:rPr lang="en-US" altLang="ja-JP" sz="1200" u="sng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u="sng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この</a:t>
            </a:r>
            <a:r>
              <a:rPr lang="ja-JP" altLang="en-US" sz="1200" u="sng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まま切らずに</a:t>
            </a:r>
            <a:r>
              <a:rPr lang="en-US" altLang="ja-JP" sz="1200" u="sng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200" u="sng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送信して</a:t>
            </a:r>
            <a:r>
              <a:rPr lang="ja-JP" altLang="en-US" sz="1200" u="sng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ja-JP" altLang="en-US" sz="1200" u="sng" dirty="0">
              <a:solidFill>
                <a:srgbClr val="00206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575602" y="10243244"/>
            <a:ext cx="1877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AXA-A2-1712-0407/801</a:t>
            </a:r>
            <a:endParaRPr kumimoji="1" lang="ja-JP" altLang="en-US" sz="1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273</Words>
  <Application>Microsoft Office PowerPoint</Application>
  <PresentationFormat>ユーザー設定</PresentationFormat>
  <Paragraphs>50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アクサ生命保険株式会社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sachiko.handa.ose</dc:creator>
  <cp:lastModifiedBy>池田彩子</cp:lastModifiedBy>
  <cp:revision>152</cp:revision>
  <cp:lastPrinted>2018-07-17T04:22:15Z</cp:lastPrinted>
  <dcterms:created xsi:type="dcterms:W3CDTF">2009-06-04T00:26:54Z</dcterms:created>
  <dcterms:modified xsi:type="dcterms:W3CDTF">2018-08-29T00:17:34Z</dcterms:modified>
</cp:coreProperties>
</file>